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17" r:id="rId4"/>
    <p:sldId id="1011" r:id="rId5"/>
    <p:sldId id="1023" r:id="rId6"/>
    <p:sldId id="1012" r:id="rId7"/>
    <p:sldId id="1018" r:id="rId8"/>
    <p:sldId id="1025" r:id="rId9"/>
    <p:sldId id="1019" r:id="rId10"/>
    <p:sldId id="1013" r:id="rId11"/>
    <p:sldId id="1020" r:id="rId12"/>
    <p:sldId id="1021" r:id="rId13"/>
    <p:sldId id="1022" r:id="rId14"/>
    <p:sldId id="1026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  Helping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home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Fuel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42934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组织同学们去农场进行研学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让我们跟随贝贝一起去农场参观一下吧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Beibei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Sunday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teachers take us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带我们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 big farm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First,we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a big vegetable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us help water the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 some fresh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新鲜的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see many animals on the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feed the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pigs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girls try to milk the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cows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that,we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collect the eggs from the chickens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394" y="1601201"/>
            <a:ext cx="3024336" cy="41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farm has many smart machines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智能机器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amazed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noon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eat the vegetables we pick and the eggs we collect for lunch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a great day on the farm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35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（一）请根据研学之旅给下列图片排序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68" y="1565651"/>
            <a:ext cx="11296112" cy="1503309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3254" y="292494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61718" y="303802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70764" y="306015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997715" y="305113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569743" y="305091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959670" y="304325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63799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根据短文可知，先后描述了学生们给蔬菜浇水、喂猪、挤牛奶、捡鸡蛋以及中午的时候大家一起吃午餐的情况。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51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teachers take us to a zoo for a study trip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vegetable garden is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91874" y="149402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63402" y="34471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0608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teachers takes us to a big farm.”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可知，教师带同学们去农场，不是去动物园，故填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“First,we see a big vegetable garden.”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可知，菜园很大，故填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09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easy to milk the cows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farm doesn’t have many smart machines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eat vegetables and eggs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1874" y="89024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91874" y="277728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0981" y="46967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14057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some girls try to milk the cows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very hard.”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可知，挤牛奶不容易，故填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3591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farm has many smart machines.”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可知，农场有很多智能机器，与题干不符，故填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0854" y="51501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noon,we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the vegetables we pick and the eggs we collect for lunch.”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可知，同学们吃了采摘的蔬菜和收集的鸡蛋，故填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73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将人物与活动匹配。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Bobo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96543" y="2087102"/>
            <a:ext cx="3744416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</a:p>
          <a:p>
            <a:pPr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yard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chickens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vegetables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grass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900740" y="2328965"/>
            <a:ext cx="2177946" cy="117272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7319342" y="2018235"/>
            <a:ext cx="467078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can feed the chickens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can cut the grass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can water the vegetables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can pick the apples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Bobo can sweep the yard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1324972" y="2852763"/>
            <a:ext cx="2745157" cy="17344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420389" y="3463804"/>
            <a:ext cx="2649740" cy="61104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1755736" y="2522517"/>
            <a:ext cx="2251238" cy="14427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1540354" y="3140968"/>
            <a:ext cx="2529775" cy="13231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二、选出画线部分读音不同的一项。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ard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ellow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29102" y="14940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243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项画线部分的发音是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/w/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项画线部分的发音是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/j/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1488" y="2777257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662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项画线部分的发音是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/w/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项画线部分的发音是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/j/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1488" y="40664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6549" y="46166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项画线部分的发音是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/w/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项画线部分的发音是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/h/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50545" y="533923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56549" y="581341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项画线部分的发音是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/j/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项画线部分的发音是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09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1236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三、判断句子与所给图片是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6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6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pic>
        <p:nvPicPr>
          <p:cNvPr id="4" name="qtf110.jpg" descr="id:21474921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53903" y="2185188"/>
            <a:ext cx="1468895" cy="14598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77393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Han can feed the pigs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3903" y="39083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41127" y="44463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中人物在喂猪，与句子相符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2112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112.jpg" descr="id:21474921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79749" y="813892"/>
            <a:ext cx="1836442" cy="1459836"/>
          </a:xfrm>
          <a:prstGeom prst="rect">
            <a:avLst/>
          </a:prstGeom>
        </p:spPr>
      </p:pic>
      <p:pic>
        <p:nvPicPr>
          <p:cNvPr id="6" name="qtf113.jpg" descr="id:21474921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92117" y="813892"/>
            <a:ext cx="2099161" cy="14598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milk the cows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work hard to help Mum and Dad clean our house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矩形 8"/>
          <p:cNvSpPr/>
          <p:nvPr/>
        </p:nvSpPr>
        <p:spPr>
          <a:xfrm>
            <a:off x="991611" y="250066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92700" y="374991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00327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图片中人物在挤牛奶，与句子不符。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429942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图片中孩子们没有帮忙打扫，与句子不符。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035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6124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的小菜园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蔬香园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刚建好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想要申请做管理员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他们向老师咨询一些问题。从方框中选择合适的句子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400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spc="-3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Hi,Mr</a:t>
            </a:r>
            <a:r>
              <a:rPr lang="en-US" altLang="zh-CN" sz="2400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pc="-3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sz="2400" spc="-3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pc="-3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400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be the keepers</a:t>
            </a:r>
            <a:r>
              <a:rPr lang="zh-CN" altLang="zh-CN" sz="2400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spc="-3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管理员</a:t>
            </a:r>
            <a:r>
              <a:rPr lang="zh-CN" altLang="zh-CN" sz="2400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our vegetable garden</a:t>
            </a:r>
            <a:r>
              <a:rPr lang="en-US" altLang="zh-CN" sz="2400" spc="-3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pc="-3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great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work hard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769" y="907820"/>
            <a:ext cx="3024335" cy="36981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60826" y="2859834"/>
            <a:ext cx="7390190" cy="244137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need to do in the vegetable garden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还有其他的吗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　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an easy job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ready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成熟的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 and collect them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grass around the vegetable garden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47928" y="2151328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445224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老师先说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“That’s great.”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，接着提到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need to work hard.”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it’s not an easy job.”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符合老师提醒学生做管理员不容易的语境。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567000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we are ready to do it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First,you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help water the vegetables frequently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经常地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vegetables need water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69704" y="2564904"/>
            <a:ext cx="7390190" cy="267765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need to do in the vegetable garden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还有其他的吗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　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an easy job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ready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成熟的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 and collect them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grass around the vegetable garden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8562" y="5307018"/>
            <a:ext cx="11711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cs typeface="Times New Roman" panose="02020603050405020304" pitchFamily="18" charset="0"/>
              </a:rPr>
              <a:t>后文老师介绍了工作内容，</a:t>
            </a:r>
            <a:r>
              <a:rPr lang="en-US" altLang="zh-CN" sz="2400" dirty="0">
                <a:cs typeface="Times New Roman" panose="02020603050405020304" pitchFamily="18" charset="0"/>
              </a:rPr>
              <a:t>A </a:t>
            </a:r>
            <a:r>
              <a:rPr lang="zh-CN" altLang="zh-CN" sz="2400" dirty="0">
                <a:cs typeface="Times New Roman" panose="02020603050405020304" pitchFamily="18" charset="0"/>
              </a:rPr>
              <a:t>选项</a:t>
            </a:r>
            <a:r>
              <a:rPr lang="en-US" altLang="zh-CN" sz="2400" dirty="0">
                <a:cs typeface="Times New Roman" panose="02020603050405020304" pitchFamily="18" charset="0"/>
              </a:rPr>
              <a:t>“What do we need to do in the vegetable garden</a:t>
            </a:r>
            <a:r>
              <a:rPr lang="zh-CN" altLang="zh-CN" sz="2400" dirty="0"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询问工作内容，符合语境。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40328" y="8551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9911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567000" cy="11633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400" u="sng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question,Sam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the grass every week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69704" y="2036901"/>
            <a:ext cx="7390190" cy="267765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need to do in the vegetable garden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还有其他的吗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　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an easy job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ready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成熟的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 and collect them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grass around the vegetable garden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70090" y="477665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question”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“cut the grass”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在此处提问有关草的内容，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about the grass around the vegetable garden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询问关于草的处理办法，符合语境。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94806" y="85139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7479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70090" y="746121"/>
            <a:ext cx="11494992" cy="185281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around the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yard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2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them to the kitchen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 so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much,Mr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4282" y="2636912"/>
            <a:ext cx="7390190" cy="229293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need to do in the vegetable garden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还有其他的吗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　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an easy job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ready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成熟的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 and collect them</a:t>
            </a:r>
            <a:r>
              <a:rPr lang="en-US" altLang="zh-CN" sz="22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grass around the vegetable garden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64504" y="727071"/>
            <a:ext cx="37221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991874" y="1614517"/>
            <a:ext cx="38824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70090" y="5015954"/>
            <a:ext cx="11494992" cy="48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后文老师又介绍了其他工作内容，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“Anything else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符合追问工作内容的语境。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70090" y="5541154"/>
            <a:ext cx="11494992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老师回答完前面的问题后，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“Pick the ready vegetables and collect them.”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补充了管理员的工作内容，符合语境。</a:t>
            </a:r>
            <a:endParaRPr lang="en-US" altLang="zh-CN" sz="2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77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936</Words>
  <Application>Microsoft Office PowerPoint</Application>
  <PresentationFormat>自定义</PresentationFormat>
  <Paragraphs>125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361</cp:revision>
  <dcterms:created xsi:type="dcterms:W3CDTF">2020-11-06T05:24:00Z</dcterms:created>
  <dcterms:modified xsi:type="dcterms:W3CDTF">2025-06-23T08:09:39Z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